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3B2069-8169-46EB-AD3E-981D0493E5B5}" type="datetimeFigureOut">
              <a:rPr lang="en-US" smtClean="0"/>
              <a:t>11/21/2011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47E63-AA03-49FA-B891-471114EDD046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D30EE-D80D-49E4-99EB-31D86D666922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B69F-039A-46F1-BD6D-B0EBB216EAB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18538-2868-45EA-B726-13432BA742B4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53F1B-CB5E-4F73-BA74-4B146A693097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E1F55-A768-4532-A1F1-691E6B0FC2D3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E6894-143E-4B58-B901-E49F1BB6A686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E8FE0-5521-46DB-865C-3D39EDDACD9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E0EC7-451A-41D0-B980-223047200A3B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3491-BBD6-4DAA-A8B6-27337CC42A10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6B075-9A87-4CD0-BFFC-688006F7C0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4A5-D76E-4A94-8B02-A235390909B4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F5019-7CE8-4FE2-8A4C-47E039AC1FB5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Assessing Dispositions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9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F2BB-3019-4FB5-93CE-5C916164C80B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Remember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Every student CAN succeed</a:t>
            </a:r>
          </a:p>
          <a:p>
            <a:r>
              <a:rPr lang="en-US" dirty="0" smtClean="0"/>
              <a:t>2. whether they want to is up to them</a:t>
            </a:r>
          </a:p>
          <a:p>
            <a:pPr lvl="1"/>
            <a:r>
              <a:rPr lang="en-US" dirty="0" smtClean="0"/>
              <a:t>You can’t control anyone</a:t>
            </a:r>
          </a:p>
          <a:p>
            <a:pPr lvl="1"/>
            <a:r>
              <a:rPr lang="en-US" dirty="0" smtClean="0"/>
              <a:t>You can INFLUENCE people toward success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53F1B-CB5E-4F73-BA74-4B146A693097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	What students think about school stuff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53F1B-CB5E-4F73-BA74-4B146A693097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Ground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Remember that it’s personal</a:t>
            </a:r>
          </a:p>
          <a:p>
            <a:pPr lvl="1"/>
            <a:r>
              <a:rPr lang="en-US" dirty="0" smtClean="0"/>
              <a:t>Honesty</a:t>
            </a:r>
          </a:p>
          <a:p>
            <a:pPr lvl="1"/>
            <a:r>
              <a:rPr lang="en-US" dirty="0" smtClean="0"/>
              <a:t>Human relations</a:t>
            </a:r>
          </a:p>
          <a:p>
            <a:pPr lvl="1"/>
            <a:r>
              <a:rPr lang="en-US" dirty="0" smtClean="0"/>
              <a:t>Breaking down barriers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Big question (mr) Why SHOULD they trust ME?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53F1B-CB5E-4F73-BA74-4B146A693097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Ground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2. Stay in Bounds</a:t>
            </a:r>
          </a:p>
          <a:p>
            <a:pPr lvl="1"/>
            <a:r>
              <a:rPr lang="en-US" dirty="0" smtClean="0"/>
              <a:t>Know your limits</a:t>
            </a:r>
          </a:p>
          <a:p>
            <a:pPr lvl="1"/>
            <a:r>
              <a:rPr lang="en-US" dirty="0" smtClean="0"/>
              <a:t>You are not the Counselor</a:t>
            </a:r>
          </a:p>
          <a:p>
            <a:pPr lvl="2"/>
            <a:r>
              <a:rPr lang="en-US" dirty="0" smtClean="0"/>
              <a:t>You may be a “coach” (mr)</a:t>
            </a:r>
          </a:p>
          <a:p>
            <a:pPr lvl="1"/>
            <a:r>
              <a:rPr lang="en-US" dirty="0" smtClean="0"/>
              <a:t>Follow procedure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53F1B-CB5E-4F73-BA74-4B146A693097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Ground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3. Know/Appreciate culture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Society</a:t>
            </a:r>
          </a:p>
          <a:p>
            <a:pPr lvl="1"/>
            <a:r>
              <a:rPr lang="en-US" dirty="0" smtClean="0"/>
              <a:t>School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53F1B-CB5E-4F73-BA74-4B146A693097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131</Words>
  <Application>Microsoft Office PowerPoint</Application>
  <PresentationFormat>On-screen Show (4:3)</PresentationFormat>
  <Paragraphs>48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Assessing Dispositions</vt:lpstr>
      <vt:lpstr>Things to Remember</vt:lpstr>
      <vt:lpstr>Disposition</vt:lpstr>
      <vt:lpstr>Ground Rules</vt:lpstr>
      <vt:lpstr>Ground Rules</vt:lpstr>
      <vt:lpstr>Ground Rules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Assessing Dispositions</dc:title>
  <dc:creator>Owner</dc:creator>
  <cp:lastModifiedBy>michael rospenda</cp:lastModifiedBy>
  <cp:revision>2</cp:revision>
  <dcterms:created xsi:type="dcterms:W3CDTF">2006-08-16T00:00:00Z</dcterms:created>
  <dcterms:modified xsi:type="dcterms:W3CDTF">2011-11-21T16:40:55Z</dcterms:modified>
</cp:coreProperties>
</file>